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PROGRAMA DE PROTEÇÃO RESPIRATÓRIA – CONDUTOR DO ENSAIO DE VEDAÇÃO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01 hora e 30 minutos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Seleção do respirador adequado à exposição e ao usuário.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Inspeção dos respiradores.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Habilidade para colocar corretamente a cobertura das vias respiratórias no rosto e realizar a verificação de vedação.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Habilidade para reconhecer um respirador com vedação precária.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Propósito e aplicabilidade dos ensaios de vedação, as diferenças entre eles e o uso correto dos métodos qualitativos e quantitativos.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Finalidade dos exercícios do protocolo.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Preparação das peças faciais que serão ensaiadas.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Realização da checagem das peças faciais e do equipamento de ensaio.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Capacidade e limitações do equipamento de teste.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Condução correta do ensaio seguindo o método escolhido.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Problemas que podem surgir durante a realização do teste e como preveni-los e corrigi-los.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Interpretação dos resultados do ensaio.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Informações que devem ser registradas.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2483</TotalTime>
  <Words>296</Words>
  <Application>Microsoft Office PowerPoint</Application>
  <PresentationFormat>Personalizar</PresentationFormat>
  <Paragraphs>41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359</cp:revision>
  <cp:lastPrinted>2023-01-18T11:46:20Z</cp:lastPrinted>
  <dcterms:created xsi:type="dcterms:W3CDTF">1996-09-21T19:33:27Z</dcterms:created>
  <dcterms:modified xsi:type="dcterms:W3CDTF">2024-08-21T11:02:56Z</dcterms:modified>
</cp:coreProperties>
</file>